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05280" y="2367895"/>
            <a:ext cx="599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Calibri" pitchFamily="34" charset="0"/>
              </a:rPr>
              <a:t>Durante el cuarto trimestre  de este año </a:t>
            </a:r>
            <a:r>
              <a:rPr lang="es-MX" dirty="0" smtClean="0">
                <a:latin typeface="Calibri" pitchFamily="34" charset="0"/>
              </a:rPr>
              <a:t>2019 no </a:t>
            </a:r>
            <a:r>
              <a:rPr lang="es-MX" dirty="0">
                <a:latin typeface="Calibri" pitchFamily="34" charset="0"/>
              </a:rPr>
              <a:t>fueron aprobadas resoluciones definitivas con sanciones a servidores públicos.</a:t>
            </a:r>
          </a:p>
        </p:txBody>
      </p:sp>
    </p:spTree>
    <p:extLst>
      <p:ext uri="{BB962C8B-B14F-4D97-AF65-F5344CB8AC3E}">
        <p14:creationId xmlns:p14="http://schemas.microsoft.com/office/powerpoint/2010/main" val="2907908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19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90</cp:revision>
  <dcterms:created xsi:type="dcterms:W3CDTF">2017-02-28T19:33:47Z</dcterms:created>
  <dcterms:modified xsi:type="dcterms:W3CDTF">2021-04-08T19:33:22Z</dcterms:modified>
</cp:coreProperties>
</file>